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1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083A7-8903-5240-B7FE-DF594E496C2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55349-35CA-0443-9333-03A364AF69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6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Post-training procedure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06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本身数据集就</a:t>
            </a:r>
            <a:r>
              <a:rPr kumimoji="1" lang="en-US" altLang="zh-CN" dirty="0"/>
              <a:t>10s</a:t>
            </a:r>
            <a:r>
              <a:rPr kumimoji="1" lang="zh-CN" altLang="en-US" dirty="0"/>
              <a:t>左右，他肯定是为了测这个强行了一波。而且在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数据集上还能有提升，我觉得也很不可思议。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6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370C-D51D-3349-B30E-1B3861A7D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0A816-F2D8-2146-B126-BEBF7FEAB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FF8DA-57B3-4D49-8A58-FE9D8A1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172E-76BA-CB4D-A416-946F0905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E6794-DFD0-9F47-9F6E-C8E8A1F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8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9EE11-15D1-ED41-8546-5FEB2C5D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AE315-1B8C-EB4C-BA98-140018A88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C9D83-2E9A-F448-BA78-960E6117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E0529-B6A7-6A4F-ADEE-9A398D3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5D0F3-E5BC-B540-B5D9-C768B9B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81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741468-6D83-074B-8461-88FEE495D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8DDF12-215E-964C-95E4-A0817600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11CF7-C7A3-7544-B302-40D32D54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8A9D2-34E2-0942-8A8A-5AC28694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45E1F-7958-7241-B63B-EFD0ECDE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70683-2F14-774E-9E1F-976AE322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373-32C8-C649-83D8-5A521D82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85BF5-712A-824E-898A-FBE90212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BFC87-712F-A547-A657-391771CB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DCFED-C330-A248-AF6C-ACDDF857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6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B0FDE-8318-3B49-9E2F-A0EE229C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44CF1-0D34-A449-A2A5-74B546C8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6603D1-05D4-4C4B-B5CF-7DCBAC74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DAF84-DBD2-7C43-A71A-A56257AB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7241-4988-5141-A834-D7E5D290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03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97F6C-FB95-4A47-B8F3-5E4A83FF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334EA-6191-8F4B-8110-476946B73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9305A-3FF5-A04A-AA95-177C1D4F3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2320C-E06B-0A4D-B43A-DFCE82FF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D4FF6-4DA1-8847-8628-2CEB83D2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426E22-D121-2347-A5EB-997864C9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1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D87F-2DAF-8149-9753-3528AC4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82D5C-5496-794D-B2DE-C2FD7F7C5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FD905-BD48-F047-BE4C-5C1C40469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F0F1A-B17C-7742-AF25-1FB0398CA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E85EDF-2ABD-2F4E-8C62-47D49B5F5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986E77-B2CD-DC4F-944F-C66BDE8B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7B2265-4709-FC45-ABFA-E7E7BBD7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DD0C4E-7090-744D-AE4B-B8B157AC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8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D8F99-1172-034A-871F-47C694B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EA47EC-6FAD-E449-8F9F-C28F97F5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59E163-66C7-244C-B767-00084D93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0BF69A-C250-E347-8B8E-B7E2694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73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DAD59D-12CF-E945-86B0-C254142B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31D14-2E97-064D-923B-CA1A4D6E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3820C-1C1F-334A-A3E6-F9D6A30A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14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B63A8-F138-3D49-8E7E-32C628BA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F19C3-2EFD-4944-A8BD-F8116FE5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F8831-D31D-9445-B42A-624B2D91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C7CB5-E53F-1646-B3BB-16E529C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377E4-A83A-7E49-B34F-29B62F89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A5E187-0A04-1D4F-AC38-4885D4E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61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8B755-86BB-8143-824F-503F249E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D9BA67-D745-A445-B886-A5B97507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92A0C-B0CF-7F45-861C-D15DE772E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FD12E2-7FBA-AA48-9D3D-2D5611E8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9BE3B-7725-0542-8A29-1B1F420E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57FA8C-DCE6-DA4A-A620-000D3A48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7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A8481E-9266-9C41-9B30-637E589C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7D409-604C-9D49-A2CD-1BBA9C91F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F2442-922F-5847-A43A-ED655284A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74AB-3F98-BA48-8AD7-4C5772AFDBD6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C37D0-1D71-8F4D-8B51-B785AD8A8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EC7D7-AEA8-7E4D-A6C6-FBFD6DFB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67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73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8921CF-7436-364C-9C78-0AE89CD9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3340588"/>
            <a:ext cx="10084526" cy="3041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2EAD85-2D47-8D4C-8B64-9D5DDFCF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7" y="0"/>
            <a:ext cx="5937273" cy="30650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61809A-E4BB-1A4F-BE58-129A93086FF4}"/>
              </a:ext>
            </a:extLst>
          </p:cNvPr>
          <p:cNvSpPr txBox="1"/>
          <p:nvPr/>
        </p:nvSpPr>
        <p:spPr>
          <a:xfrm>
            <a:off x="8334104" y="2934790"/>
            <a:ext cx="315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借助</a:t>
            </a: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  <a:r>
              <a:rPr kumimoji="1" lang="zh-CN" altLang="en-US" b="1" dirty="0">
                <a:solidFill>
                  <a:srgbClr val="C00000"/>
                </a:solidFill>
              </a:rPr>
              <a:t>信息来减少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feature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extractor</a:t>
            </a:r>
            <a:r>
              <a:rPr kumimoji="1" lang="zh-CN" altLang="en-US" b="1" dirty="0">
                <a:solidFill>
                  <a:srgbClr val="C00000"/>
                </a:solidFill>
              </a:rPr>
              <a:t>的计算量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B2146-AC11-CB44-B9EA-3803A8B4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79" y="-154216"/>
            <a:ext cx="4685392" cy="30890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DC7ADE-9F73-1741-A635-BB3C9752226E}"/>
              </a:ext>
            </a:extLst>
          </p:cNvPr>
          <p:cNvSpPr txBox="1"/>
          <p:nvPr/>
        </p:nvSpPr>
        <p:spPr>
          <a:xfrm>
            <a:off x="8334104" y="6382506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利用</a:t>
            </a:r>
            <a:r>
              <a:rPr kumimoji="1" lang="en-US" altLang="zh-CN" b="1" dirty="0">
                <a:solidFill>
                  <a:srgbClr val="C00000"/>
                </a:solidFill>
              </a:rPr>
              <a:t>Attention</a:t>
            </a:r>
            <a:r>
              <a:rPr kumimoji="1" lang="zh-CN" altLang="en-US" b="1" dirty="0">
                <a:solidFill>
                  <a:srgbClr val="C00000"/>
                </a:solidFill>
              </a:rPr>
              <a:t>的思想选重要的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9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70B736-A8E9-DA4B-8166-02C08004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76" y="314235"/>
            <a:ext cx="5997622" cy="3291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DC1AEE-08F4-6E43-9F44-41EB6ED4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7" y="415289"/>
            <a:ext cx="4685392" cy="3089006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4006842E-03B1-984E-8F73-14B94DC6BC82}"/>
              </a:ext>
            </a:extLst>
          </p:cNvPr>
          <p:cNvSpPr/>
          <p:nvPr/>
        </p:nvSpPr>
        <p:spPr>
          <a:xfrm>
            <a:off x="5085806" y="1872343"/>
            <a:ext cx="618670" cy="156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A34A9E-D515-1E40-A2B1-10822ADE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2920"/>
            <a:ext cx="12192000" cy="22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F871D-B965-1E46-9831-72FFD75BF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47"/>
          <a:stretch/>
        </p:blipFill>
        <p:spPr>
          <a:xfrm>
            <a:off x="722814" y="330926"/>
            <a:ext cx="4858992" cy="28738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84A3A5-F87F-6E43-B629-4BEFC62C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63" y="1280158"/>
            <a:ext cx="5028955" cy="4073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4F3D61-AA09-DF40-A484-9D3243A3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" y="3204753"/>
            <a:ext cx="5422330" cy="32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3116B-EDDA-CB45-966A-B2E6581C74E4}"/>
              </a:ext>
            </a:extLst>
          </p:cNvPr>
          <p:cNvSpPr txBox="1"/>
          <p:nvPr/>
        </p:nvSpPr>
        <p:spPr>
          <a:xfrm>
            <a:off x="365760" y="357052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AR-Net: Adaptive Frame Resolution for Efficient Action Recognition (ECCV 2020)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FF9FC-C1FE-474D-BCE4-0CEF5BA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91" y="818717"/>
            <a:ext cx="7764236" cy="1872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481907-0B91-3648-9111-40B77763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74" y="3027423"/>
            <a:ext cx="7489371" cy="29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8A3D1E-ABB1-1643-A02F-F7AEC2DE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3" y="1097279"/>
            <a:ext cx="6244601" cy="40930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3589C6-3B19-EC45-AD49-004DCE0C5A59}"/>
              </a:ext>
            </a:extLst>
          </p:cNvPr>
          <p:cNvSpPr txBox="1"/>
          <p:nvPr/>
        </p:nvSpPr>
        <p:spPr>
          <a:xfrm>
            <a:off x="6087291" y="522514"/>
            <a:ext cx="586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action:</a:t>
            </a:r>
          </a:p>
          <a:p>
            <a:r>
              <a:rPr kumimoji="1" lang="zh-CN" altLang="en-US" dirty="0"/>
              <a:t>不同的</a:t>
            </a:r>
            <a:r>
              <a:rPr kumimoji="1" lang="en-US" altLang="zh-CN" dirty="0"/>
              <a:t>resolution(224,168,112,84)</a:t>
            </a:r>
            <a:r>
              <a:rPr kumimoji="1" lang="zh-CN" altLang="en-US" dirty="0"/>
              <a:t>和不同的</a:t>
            </a:r>
            <a:r>
              <a:rPr kumimoji="1" lang="en-US" altLang="zh-CN" dirty="0"/>
              <a:t>skip</a:t>
            </a:r>
            <a:r>
              <a:rPr kumimoji="1" lang="zh-CN" altLang="en-US" dirty="0"/>
              <a:t>帧数</a:t>
            </a:r>
            <a:r>
              <a:rPr kumimoji="1" lang="en-US" altLang="zh-CN" dirty="0"/>
              <a:t>(1,2,3)</a:t>
            </a:r>
            <a:endParaRPr kumimoji="1" lang="zh-CN" altLang="en-US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4601D195-D5EB-7840-9274-464BACCE6C97}"/>
              </a:ext>
            </a:extLst>
          </p:cNvPr>
          <p:cNvSpPr/>
          <p:nvPr/>
        </p:nvSpPr>
        <p:spPr>
          <a:xfrm>
            <a:off x="8638903" y="1394320"/>
            <a:ext cx="261257" cy="94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0C49B4-DC4E-BA4E-8686-1BBC7819DE05}"/>
              </a:ext>
            </a:extLst>
          </p:cNvPr>
          <p:cNvSpPr txBox="1"/>
          <p:nvPr/>
        </p:nvSpPr>
        <p:spPr>
          <a:xfrm>
            <a:off x="6797040" y="2620442"/>
            <a:ext cx="42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离散的决策，一般用强化学习进行训练，来避免离散数值的反向传导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D5B1952-C2C5-FD46-A882-87F2C92CFA8C}"/>
              </a:ext>
            </a:extLst>
          </p:cNvPr>
          <p:cNvSpPr/>
          <p:nvPr/>
        </p:nvSpPr>
        <p:spPr>
          <a:xfrm>
            <a:off x="8647611" y="3344091"/>
            <a:ext cx="252548" cy="1097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ADCEB9-79B4-FB49-B95B-33F1888598A5}"/>
              </a:ext>
            </a:extLst>
          </p:cNvPr>
          <p:cNvSpPr txBox="1"/>
          <p:nvPr/>
        </p:nvSpPr>
        <p:spPr>
          <a:xfrm>
            <a:off x="7310844" y="4624252"/>
            <a:ext cx="342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Gumbel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95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25518F-75DA-B543-8557-41E9CCC01FEC}"/>
              </a:ext>
            </a:extLst>
          </p:cNvPr>
          <p:cNvGrpSpPr/>
          <p:nvPr/>
        </p:nvGrpSpPr>
        <p:grpSpPr>
          <a:xfrm>
            <a:off x="574332" y="466293"/>
            <a:ext cx="7446332" cy="2775313"/>
            <a:chOff x="25692" y="455565"/>
            <a:chExt cx="7446332" cy="27753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EB79F2-A8EB-644B-91F7-A36BF81B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92" y="455565"/>
              <a:ext cx="7446332" cy="2775313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00B7DD8B-E664-4D4F-9F81-2F3164813BD3}"/>
                </a:ext>
              </a:extLst>
            </p:cNvPr>
            <p:cNvCxnSpPr/>
            <p:nvPr/>
          </p:nvCxnSpPr>
          <p:spPr>
            <a:xfrm>
              <a:off x="731520" y="1933303"/>
              <a:ext cx="620050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091C3A3-042E-F442-86DC-FC25D79F890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5" y="2190205"/>
              <a:ext cx="71279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68BF9A5-781C-AC4F-9478-62A4C312F0D2}"/>
                </a:ext>
              </a:extLst>
            </p:cNvPr>
            <p:cNvCxnSpPr>
              <a:cxnSpLocks/>
            </p:cNvCxnSpPr>
            <p:nvPr/>
          </p:nvCxnSpPr>
          <p:spPr>
            <a:xfrm>
              <a:off x="25692" y="2460172"/>
              <a:ext cx="286947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867D9BC-67B3-5741-85E1-22867A53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0" y="3498507"/>
            <a:ext cx="6146800" cy="2247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E922ED-8D3B-A04E-AE6F-FB6DC702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24" y="2460172"/>
            <a:ext cx="4143284" cy="9263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3D65B9-F652-B544-B577-ED7AADEA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613" y="3386557"/>
            <a:ext cx="3169737" cy="7872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525B6F-C294-A14F-A5E7-1E17BC827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613" y="4164876"/>
            <a:ext cx="3902041" cy="9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2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D6CA65-CC7B-5E4E-AC25-0A695D18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78"/>
            <a:ext cx="5715000" cy="72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D33F46-F61C-5B45-9EEC-ED5122A7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" y="764219"/>
            <a:ext cx="5130437" cy="9089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4D81E5-C7AD-9344-990A-5E13D31C9DE6}"/>
              </a:ext>
            </a:extLst>
          </p:cNvPr>
          <p:cNvSpPr txBox="1"/>
          <p:nvPr/>
        </p:nvSpPr>
        <p:spPr>
          <a:xfrm>
            <a:off x="6165670" y="1080792"/>
            <a:ext cx="595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做</a:t>
            </a:r>
            <a:r>
              <a:rPr kumimoji="1" lang="en-US" altLang="zh-CN" dirty="0"/>
              <a:t>Regularization,</a:t>
            </a:r>
            <a:r>
              <a:rPr kumimoji="1" lang="zh-CN" altLang="en-US" dirty="0"/>
              <a:t>使得大家的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比较</a:t>
            </a:r>
            <a:r>
              <a:rPr kumimoji="1" lang="en-US" altLang="zh-CN" dirty="0"/>
              <a:t>balanced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C9B89-99EB-4740-97FA-CCF67F685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772" y="1771393"/>
            <a:ext cx="6049421" cy="2545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6F3415-7C10-2B4B-9592-8673902D0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620" y="4415641"/>
            <a:ext cx="8629105" cy="2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FA8C0-2D35-8347-8BD7-F84FB036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" y="705396"/>
            <a:ext cx="6618991" cy="4545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A1E1C3-0489-0242-A7CF-AF8E259E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19" y="364463"/>
            <a:ext cx="5911587" cy="2761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7AB314-E9B1-7140-9E74-213C3B60E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42" y="3751065"/>
            <a:ext cx="5119008" cy="13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68D9B2-6B1E-8B44-B54D-CC075E777E2E}"/>
              </a:ext>
            </a:extLst>
          </p:cNvPr>
          <p:cNvSpPr txBox="1"/>
          <p:nvPr/>
        </p:nvSpPr>
        <p:spPr>
          <a:xfrm>
            <a:off x="3425029" y="297819"/>
            <a:ext cx="5213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05B4EFE-B9D5-6F4D-AA89-AD813EAFF426}"/>
              </a:ext>
            </a:extLst>
          </p:cNvPr>
          <p:cNvSpPr/>
          <p:nvPr/>
        </p:nvSpPr>
        <p:spPr>
          <a:xfrm>
            <a:off x="1092572" y="1121939"/>
            <a:ext cx="1138518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DC9FD3-2044-CA4D-BD4E-3B9CA96BBA1D}"/>
              </a:ext>
            </a:extLst>
          </p:cNvPr>
          <p:cNvCxnSpPr>
            <a:cxnSpLocks/>
          </p:cNvCxnSpPr>
          <p:nvPr/>
        </p:nvCxnSpPr>
        <p:spPr>
          <a:xfrm>
            <a:off x="2329700" y="1543278"/>
            <a:ext cx="644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D4B44-31F6-E24A-935D-0B3CD0F4CC44}"/>
              </a:ext>
            </a:extLst>
          </p:cNvPr>
          <p:cNvSpPr/>
          <p:nvPr/>
        </p:nvSpPr>
        <p:spPr>
          <a:xfrm>
            <a:off x="3162748" y="1258526"/>
            <a:ext cx="842683" cy="5737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Label</a:t>
            </a:r>
            <a:endParaRPr kumimoji="1" lang="zh-CN" altLang="en-US" b="1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707ACD4A-7B49-DA47-A253-6B8F14537CBF}"/>
              </a:ext>
            </a:extLst>
          </p:cNvPr>
          <p:cNvSpPr/>
          <p:nvPr/>
        </p:nvSpPr>
        <p:spPr>
          <a:xfrm rot="16200000">
            <a:off x="1462367" y="1456046"/>
            <a:ext cx="533400" cy="1873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B503050-824C-2C4C-9693-3C713A0ABA41}"/>
              </a:ext>
            </a:extLst>
          </p:cNvPr>
          <p:cNvSpPr/>
          <p:nvPr/>
        </p:nvSpPr>
        <p:spPr>
          <a:xfrm>
            <a:off x="59387" y="2781093"/>
            <a:ext cx="1277473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DB053FD-44D3-5C42-9BE3-33F4822A82FF}"/>
              </a:ext>
            </a:extLst>
          </p:cNvPr>
          <p:cNvSpPr/>
          <p:nvPr/>
        </p:nvSpPr>
        <p:spPr>
          <a:xfrm>
            <a:off x="1935253" y="2781092"/>
            <a:ext cx="1461247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Untrimmed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30A36F-404D-604C-BF7F-362365D4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79" y="1328836"/>
            <a:ext cx="6148114" cy="23882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0ADA7B-5253-2D45-9766-438DB787DCDF}"/>
              </a:ext>
            </a:extLst>
          </p:cNvPr>
          <p:cNvSpPr txBox="1"/>
          <p:nvPr/>
        </p:nvSpPr>
        <p:spPr>
          <a:xfrm>
            <a:off x="1981840" y="4150232"/>
            <a:ext cx="8100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主流模型：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等相关变种），</a:t>
            </a:r>
            <a:r>
              <a:rPr kumimoji="1" lang="en-US" altLang="zh-CN" dirty="0" err="1"/>
              <a:t>SlowFast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X3D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目前主要问题：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大数据集精度有待提高（</a:t>
            </a:r>
            <a:r>
              <a:rPr kumimoji="1" lang="en-US" altLang="zh-CN" dirty="0"/>
              <a:t>Kinetics/</a:t>
            </a:r>
            <a:r>
              <a:rPr kumimoji="1" lang="en-US" altLang="zh-CN" dirty="0" err="1"/>
              <a:t>ActivityNet</a:t>
            </a:r>
            <a:r>
              <a:rPr kumimoji="1" lang="zh-CN" altLang="en-US" dirty="0"/>
              <a:t>等准确率都还在</a:t>
            </a:r>
            <a:r>
              <a:rPr kumimoji="1" lang="en-US" altLang="zh-CN" dirty="0"/>
              <a:t>80%</a:t>
            </a:r>
            <a:r>
              <a:rPr kumimoji="1" lang="zh-CN" altLang="en-US" dirty="0"/>
              <a:t>左右）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时序信息捕捉能力仍有待提高（</a:t>
            </a:r>
            <a:r>
              <a:rPr kumimoji="1" lang="en-US" altLang="zh-CN" dirty="0"/>
              <a:t>Something-Something</a:t>
            </a:r>
            <a:r>
              <a:rPr kumimoji="1" lang="zh-CN" altLang="en-US" dirty="0"/>
              <a:t>这类时序信息重要的数据集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不到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相比于图片问题，视频的计算量大幅提升，无论是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都存在时间过长，亟待加速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EDDD61A-EEB5-7849-A3D3-2CC57C7C24B0}"/>
              </a:ext>
            </a:extLst>
          </p:cNvPr>
          <p:cNvSpPr/>
          <p:nvPr/>
        </p:nvSpPr>
        <p:spPr>
          <a:xfrm>
            <a:off x="4140845" y="1121939"/>
            <a:ext cx="339634" cy="90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6FD740-268F-EB44-A3EF-243F297D0FE8}"/>
              </a:ext>
            </a:extLst>
          </p:cNvPr>
          <p:cNvSpPr txBox="1"/>
          <p:nvPr/>
        </p:nvSpPr>
        <p:spPr>
          <a:xfrm>
            <a:off x="4567565" y="959504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Video Level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BEFD4C-32E7-EC4E-8005-3970B304D25E}"/>
              </a:ext>
            </a:extLst>
          </p:cNvPr>
          <p:cNvSpPr txBox="1"/>
          <p:nvPr/>
        </p:nvSpPr>
        <p:spPr>
          <a:xfrm>
            <a:off x="4567565" y="180735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Clip Level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4BCE3-1BFC-E340-94F3-6525F7D134A0}"/>
              </a:ext>
            </a:extLst>
          </p:cNvPr>
          <p:cNvSpPr txBox="1"/>
          <p:nvPr/>
        </p:nvSpPr>
        <p:spPr>
          <a:xfrm>
            <a:off x="2699657" y="332653"/>
            <a:ext cx="6574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Efficient</a:t>
            </a:r>
            <a:r>
              <a:rPr kumimoji="1" lang="zh-CN" altLang="en-US" sz="3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347278-9FA2-F244-A4A5-4C9FD4F9C25C}"/>
              </a:ext>
            </a:extLst>
          </p:cNvPr>
          <p:cNvSpPr txBox="1"/>
          <p:nvPr/>
        </p:nvSpPr>
        <p:spPr>
          <a:xfrm>
            <a:off x="2873828" y="1837509"/>
            <a:ext cx="692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000" dirty="0"/>
              <a:t>Compressed video representations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</a:t>
            </a:r>
            <a:r>
              <a:rPr kumimoji="1" lang="en-US" altLang="zh-CN" sz="2000" dirty="0"/>
              <a:t>I</a:t>
            </a:r>
            <a:r>
              <a:rPr kumimoji="1" lang="zh-CN" altLang="en-US" sz="2000" dirty="0"/>
              <a:t>帧，</a:t>
            </a:r>
            <a:r>
              <a:rPr kumimoji="1" lang="en-US" altLang="zh-CN" sz="2000" dirty="0"/>
              <a:t>P</a:t>
            </a:r>
            <a:r>
              <a:rPr kumimoji="1" lang="zh-CN" altLang="en-US" sz="2000" dirty="0"/>
              <a:t>帧等信息代替</a:t>
            </a:r>
            <a:r>
              <a:rPr kumimoji="1" lang="en-US" altLang="zh-CN" sz="2000" dirty="0"/>
              <a:t>Motion/RGB</a:t>
            </a:r>
            <a:r>
              <a:rPr kumimoji="1" lang="zh-CN" altLang="en-US" sz="2000" dirty="0"/>
              <a:t>信息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Tx/>
              <a:buAutoNum type="arabicPeriod"/>
            </a:pPr>
            <a:r>
              <a:rPr kumimoji="1" lang="en-US" altLang="zh-CN" sz="2000" dirty="0"/>
              <a:t>Efficient network </a:t>
            </a:r>
            <a:r>
              <a:rPr lang="en" altLang="zh-CN" sz="2000" dirty="0"/>
              <a:t>architectures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000" dirty="0"/>
              <a:t>ECO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3D</a:t>
            </a:r>
            <a:r>
              <a:rPr lang="zh-CN" altLang="en-US" sz="2000" dirty="0"/>
              <a:t>各类变种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buAutoNum type="arabicPeriod"/>
            </a:pPr>
            <a:r>
              <a:rPr kumimoji="1" lang="en-US" altLang="zh-CN" sz="2000" b="1" dirty="0">
                <a:solidFill>
                  <a:srgbClr val="C00000"/>
                </a:solidFill>
              </a:rPr>
              <a:t>Frame/Clip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挑选视频中重要的</a:t>
            </a:r>
            <a:r>
              <a:rPr kumimoji="1" lang="en-US" altLang="zh-CN" sz="2000" dirty="0"/>
              <a:t>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挑选视频中重要的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Clip</a:t>
            </a:r>
            <a:r>
              <a:rPr kumimoji="1" lang="zh-CN" altLang="en-US" sz="2000" dirty="0"/>
              <a:t>（一般指</a:t>
            </a:r>
            <a:r>
              <a:rPr kumimoji="1" lang="en-US" altLang="zh-CN" sz="2000" dirty="0"/>
              <a:t>untrimmed</a:t>
            </a:r>
            <a:r>
              <a:rPr kumimoji="1" lang="zh-CN" altLang="en-US" sz="2000" dirty="0"/>
              <a:t>的长视频）</a:t>
            </a:r>
          </a:p>
        </p:txBody>
      </p:sp>
    </p:spTree>
    <p:extLst>
      <p:ext uri="{BB962C8B-B14F-4D97-AF65-F5344CB8AC3E}">
        <p14:creationId xmlns:p14="http://schemas.microsoft.com/office/powerpoint/2010/main" val="50754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EB62A-0607-0046-B3B4-BE308CE1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" y="527758"/>
            <a:ext cx="7683961" cy="30340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E46456-152F-DD4A-855E-F5BEFC54F683}"/>
              </a:ext>
            </a:extLst>
          </p:cNvPr>
          <p:cNvSpPr txBox="1"/>
          <p:nvPr/>
        </p:nvSpPr>
        <p:spPr>
          <a:xfrm>
            <a:off x="8839200" y="1721615"/>
            <a:ext cx="27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Post-training procedure to improve performance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0123E-37F9-D348-8D6F-7E1E17532631}"/>
              </a:ext>
            </a:extLst>
          </p:cNvPr>
          <p:cNvSpPr txBox="1"/>
          <p:nvPr/>
        </p:nvSpPr>
        <p:spPr>
          <a:xfrm>
            <a:off x="931815" y="4110446"/>
            <a:ext cx="10633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Different Kinds of Sampler</a:t>
            </a:r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42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7A43F2-DFEB-8545-9D6F-567176275FBC}"/>
              </a:ext>
            </a:extLst>
          </p:cNvPr>
          <p:cNvSpPr txBox="1"/>
          <p:nvPr/>
        </p:nvSpPr>
        <p:spPr>
          <a:xfrm>
            <a:off x="836021" y="696686"/>
            <a:ext cx="85779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Sampler Architecture</a:t>
            </a: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Two types of features for compact representation</a:t>
            </a:r>
            <a:r>
              <a:rPr kumimoji="1" lang="zh-CN" altLang="en-US" dirty="0"/>
              <a:t>（来节省计算量）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Visual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I-frame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P-frame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Motion </a:t>
            </a:r>
            <a:r>
              <a:rPr kumimoji="1" lang="en-US" altLang="zh-CN" dirty="0" err="1"/>
              <a:t>Dispalcement</a:t>
            </a:r>
            <a:r>
              <a:rPr kumimoji="1" lang="en-US" altLang="zh-CN" dirty="0"/>
              <a:t>(MD)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RGB-residual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MEL-spectrograms</a:t>
            </a:r>
          </a:p>
          <a:p>
            <a:pPr marL="1257300" lvl="2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Different schemes(</a:t>
            </a:r>
            <a:r>
              <a:rPr kumimoji="1" lang="zh-CN" altLang="en-US" dirty="0"/>
              <a:t>结合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audio</a:t>
            </a:r>
            <a:r>
              <a:rPr kumimoji="1" lang="zh-CN" altLang="en-US" dirty="0"/>
              <a:t>的不同组合）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AV-convex-score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AV-intersect-list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AV-union-list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AV-joint-training</a:t>
            </a:r>
          </a:p>
          <a:p>
            <a:pPr marL="800100" lvl="1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6E777-9AE8-8B42-BFEC-BB21C1A0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7123611" y="2069175"/>
            <a:ext cx="3782521" cy="30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23FABD-70A0-7A4F-A455-340CD98A015C}"/>
              </a:ext>
            </a:extLst>
          </p:cNvPr>
          <p:cNvSpPr txBox="1"/>
          <p:nvPr/>
        </p:nvSpPr>
        <p:spPr>
          <a:xfrm>
            <a:off x="1084218" y="1065748"/>
            <a:ext cx="5364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数据集：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Sports1M(untrimmed)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Kinetics(trimmed)</a:t>
            </a:r>
          </a:p>
          <a:p>
            <a:endParaRPr kumimoji="1"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Baselines: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ResNet3D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18/152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Mixed Convolutional Network(18 layer) (MC3)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R(2+1)D (18/34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I3D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A4007C-AF41-5549-827E-01B58D8AC988}"/>
              </a:ext>
            </a:extLst>
          </p:cNvPr>
          <p:cNvSpPr/>
          <p:nvPr/>
        </p:nvSpPr>
        <p:spPr>
          <a:xfrm>
            <a:off x="627018" y="3792511"/>
            <a:ext cx="65401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</a:rPr>
              <a:t>效果最好的</a:t>
            </a:r>
            <a:r>
              <a:rPr lang="en" altLang="zh-CN" b="1" i="0" dirty="0">
                <a:solidFill>
                  <a:srgbClr val="C00000"/>
                </a:solidFill>
                <a:effectLst/>
              </a:rPr>
              <a:t>sampler</a:t>
            </a:r>
            <a:r>
              <a:rPr lang="zh-CN" altLang="en-US" b="1" i="0" dirty="0">
                <a:solidFill>
                  <a:srgbClr val="C00000"/>
                </a:solidFill>
                <a:effectLst/>
              </a:rPr>
              <a:t>的组成如下：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MD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RGB-R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saliency ranking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VGG-18 audio sampler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E7B2E5-6CA3-7745-9CB0-1F6258CF8666}"/>
              </a:ext>
            </a:extLst>
          </p:cNvPr>
          <p:cNvSpPr txBox="1"/>
          <p:nvPr/>
        </p:nvSpPr>
        <p:spPr>
          <a:xfrm>
            <a:off x="5094515" y="347041"/>
            <a:ext cx="167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</a:rPr>
              <a:t>实验部分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D56E7B-F455-B243-8E2C-0DC8C136A8BB}"/>
              </a:ext>
            </a:extLst>
          </p:cNvPr>
          <p:cNvSpPr txBox="1"/>
          <p:nvPr/>
        </p:nvSpPr>
        <p:spPr>
          <a:xfrm>
            <a:off x="513806" y="5346867"/>
            <a:ext cx="1137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3F0E8C-DE46-9E43-BE06-4AAEDCF1A045}"/>
              </a:ext>
            </a:extLst>
          </p:cNvPr>
          <p:cNvSpPr/>
          <p:nvPr/>
        </p:nvSpPr>
        <p:spPr>
          <a:xfrm>
            <a:off x="435428" y="5309734"/>
            <a:ext cx="10833463" cy="74913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8C4E53-660F-6442-966C-01B5BA9B8EFF}"/>
              </a:ext>
            </a:extLst>
          </p:cNvPr>
          <p:cNvSpPr txBox="1"/>
          <p:nvPr/>
        </p:nvSpPr>
        <p:spPr>
          <a:xfrm>
            <a:off x="7225115" y="985183"/>
            <a:ext cx="4232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对每个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的模型训练对应的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，并且对每个视频流用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取</a:t>
            </a:r>
            <a:r>
              <a:rPr kumimoji="1" lang="en-US" altLang="zh-CN" b="1" dirty="0">
                <a:solidFill>
                  <a:srgbClr val="C00000"/>
                </a:solidFill>
              </a:rPr>
              <a:t>K=10</a:t>
            </a:r>
            <a:r>
              <a:rPr kumimoji="1" lang="zh-CN" altLang="en-US" b="1" dirty="0">
                <a:solidFill>
                  <a:srgbClr val="C00000"/>
                </a:solidFill>
              </a:rPr>
              <a:t>个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dirty="0"/>
              <a:t>进行计算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，同时对比</a:t>
            </a:r>
            <a:r>
              <a:rPr kumimoji="1" lang="en-US" altLang="zh-CN" b="1" dirty="0">
                <a:solidFill>
                  <a:srgbClr val="C00000"/>
                </a:solidFill>
              </a:rPr>
              <a:t>Random/Uniform/Empirical</a:t>
            </a:r>
            <a:r>
              <a:rPr kumimoji="1" lang="zh-CN" altLang="en-US" dirty="0"/>
              <a:t>取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以及</a:t>
            </a:r>
            <a:r>
              <a:rPr kumimoji="1" lang="en-US" altLang="zh-CN" b="1" dirty="0">
                <a:solidFill>
                  <a:srgbClr val="C00000"/>
                </a:solidFill>
              </a:rPr>
              <a:t>dense</a:t>
            </a:r>
            <a:r>
              <a:rPr kumimoji="1" lang="zh-CN" altLang="en-US" dirty="0"/>
              <a:t>的几种情况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B8F724-E182-024E-8B22-EE77282C0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8252724" y="2552058"/>
            <a:ext cx="2740261" cy="21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7C236-4D5A-334E-8A4A-7904D0FA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0"/>
            <a:ext cx="10441577" cy="3120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03AE94-33F6-0B4B-87D0-64602D09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04" y="3335383"/>
            <a:ext cx="10084525" cy="30619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38864D-0196-EC43-9467-4D745F447743}"/>
              </a:ext>
            </a:extLst>
          </p:cNvPr>
          <p:cNvSpPr/>
          <p:nvPr/>
        </p:nvSpPr>
        <p:spPr>
          <a:xfrm>
            <a:off x="2264229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C87443-18E2-1A4A-B4F8-CE9810C3AC8C}"/>
              </a:ext>
            </a:extLst>
          </p:cNvPr>
          <p:cNvSpPr/>
          <p:nvPr/>
        </p:nvSpPr>
        <p:spPr>
          <a:xfrm>
            <a:off x="7249886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EFC616-782E-9749-AB53-0ACE4B6A94FC}"/>
              </a:ext>
            </a:extLst>
          </p:cNvPr>
          <p:cNvSpPr/>
          <p:nvPr/>
        </p:nvSpPr>
        <p:spPr>
          <a:xfrm>
            <a:off x="2355670" y="3520049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8CDEEE-33FF-BC44-93EC-00025C6EEF6F}"/>
              </a:ext>
            </a:extLst>
          </p:cNvPr>
          <p:cNvSpPr/>
          <p:nvPr/>
        </p:nvSpPr>
        <p:spPr>
          <a:xfrm>
            <a:off x="7110547" y="3513127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98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9B0270-3E05-7948-947D-2753AB01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94" y="334917"/>
            <a:ext cx="10326914" cy="22674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3628C8-57EB-B449-8537-64D818B1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83" y="2884004"/>
            <a:ext cx="4725125" cy="3418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D83DC-98FF-BE4D-B7E7-CA2B0FF4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7" y="3282769"/>
            <a:ext cx="5588499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82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604</Words>
  <Application>Microsoft Macintosh PowerPoint</Application>
  <PresentationFormat>宽屏</PresentationFormat>
  <Paragraphs>87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SCSampler: Sampling Salient Clips from Video for Efficient Action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SCSampler: Sampling Salient Clips from Video for Efficient Action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SCSampler: Sampling Salient Clips from Video for Efficient Action Recognition</dc:title>
  <dc:creator>洪 韫妍</dc:creator>
  <cp:lastModifiedBy>洪 韫妍</cp:lastModifiedBy>
  <cp:revision>19</cp:revision>
  <dcterms:created xsi:type="dcterms:W3CDTF">2020-08-06T13:11:15Z</dcterms:created>
  <dcterms:modified xsi:type="dcterms:W3CDTF">2020-09-08T08:53:46Z</dcterms:modified>
</cp:coreProperties>
</file>